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2.svg" ContentType="image/svg+xml"/>
  <Override PartName="/ppt/media/image-1003-2.svg" ContentType="image/svg+xml"/>
  <Override PartName="/ppt/media/image-1004-2.svg" ContentType="image/svg+xml"/>
  <Override PartName="/ppt/media/image-1005-2.svg" ContentType="image/svg+xml"/>
  <Override PartName="/ppt/media/image-1006-2.svg" ContentType="image/svg+xml"/>
  <Override PartName="/ppt/media/image-1007-2.svg" ContentType="image/svg+xml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image" Target="../media/image-1002-2.svg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image" Target="../media/image-1005-2.svg"/><Relationship Id="rId3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image" Target="../media/image-1006-2.svg"/><Relationship Id="rId3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image" Target="../media/image-1007-2.sv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ver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Session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ntent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End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050" y="1614488"/>
            <a:ext cx="3395663" cy="547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560" b="1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781050" y="2057400"/>
            <a:ext cx="3395663" cy="1028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2024-05-11T11:23:25Z</dcterms:created>
  <dcterms:modified xsi:type="dcterms:W3CDTF">2024-05-11T11:23:25Z</dcterms:modified>
</cp:coreProperties>
</file>