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2.svg" ContentType="image/svg+xml"/>
  <Override PartName="/ppt/media/image-1003-2.svg" ContentType="image/svg+xml"/>
  <Override PartName="/ppt/media/image-1004-2.svg" ContentType="image/svg+xml"/>
  <Override PartName="/ppt/media/image-1005-2.svg" ContentType="image/svg+xml"/>
  <Override PartName="/ppt/media/image-1006-2.svg" ContentType="image/svg+xml"/>
  <Override PartName="/ppt/media/image-1007-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image" Target="../media/image-1002-2.svg"/><Relationship Id="rId3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image" Target="../media/image-1005-2.svg"/><Relationship Id="rId3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png"/><Relationship Id="rId2" Type="http://schemas.openxmlformats.org/officeDocument/2006/relationships/image" Target="../media/image-1006-2.svg"/><Relationship Id="rId3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png"/><Relationship Id="rId2" Type="http://schemas.openxmlformats.org/officeDocument/2006/relationships/image" Target="../media/image-1007-2.sv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ver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Session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Content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yellow_atom_vplus_20230307/End-bg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985838"/>
            <a:ext cx="4025265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525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主标题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685800" y="2571750"/>
            <a:ext cx="268700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100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主标题描述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685800" y="3929062"/>
            <a:ext cx="1943100" cy="542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PPTGen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2024-04-23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2024-05-11T11:23:25Z</dcterms:created>
  <dcterms:modified xsi:type="dcterms:W3CDTF">2024-05-11T11:23:25Z</dcterms:modified>
</cp:coreProperties>
</file>