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6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4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lantern_flower_traditional_chinese_illustration_grand_prosperous_festive_celebration_spring_festival_vplus_standard_en_202312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90900" y="1519238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760" b="1" dirty="0">
                <a:solidFill>
                  <a:srgbClr val="FDEBD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390900" y="2576513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子标题2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2024-05-11T12:02:44Z</dcterms:created>
  <dcterms:modified xsi:type="dcterms:W3CDTF">2024-05-11T12:02:44Z</dcterms:modified>
</cp:coreProperties>
</file>