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90900" y="15192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DEBD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390900" y="25765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2024-05-11T12:02:44Z</dcterms:created>
  <dcterms:modified xsi:type="dcterms:W3CDTF">2024-05-11T12:02:44Z</dcterms:modified>
</cp:coreProperties>
</file>