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6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19613" y="1952625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560" b="1" dirty="0">
                <a:solidFill>
                  <a:srgbClr val="FDE2A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4519613" y="2395538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2024-05-11T12:02:44Z</dcterms:created>
  <dcterms:modified xsi:type="dcterms:W3CDTF">2024-05-11T12:02:44Z</dcterms:modified>
</cp:coreProperties>
</file>