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6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antern_flower_traditional_chinese_illustration_grand_prosperous_festive_celebration_spring_festival_vplus_standard_en_202312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antern_flower_traditional_chinese_illustration_grand_prosperous_festive_celebration_spring_festival_vplus_standard_en_202312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antern_flower_traditional_chinese_illustration_grand_prosperous_festive_celebration_spring_festival_vplus_standard_en_202312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antern_flower_traditional_chinese_illustration_grand_prosperous_festive_celebration_spring_festival_vplus_standard_en_202312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0525" y="685800"/>
            <a:ext cx="5106353" cy="2085975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主标题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681038" y="3086100"/>
            <a:ext cx="2863215" cy="428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100" dirty="0">
                <a:solidFill>
                  <a:srgbClr val="AC1E1E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主标题描述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390525" y="4176713"/>
            <a:ext cx="1943100" cy="247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EE6B3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PPTGen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390525" y="4424363"/>
            <a:ext cx="1943100" cy="247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EE6B3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2024-04-23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2024-05-11T12:02:44Z</dcterms:created>
  <dcterms:modified xsi:type="dcterms:W3CDTF">2024-05-11T12:02:44Z</dcterms:modified>
</cp:coreProperties>
</file>