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4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4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astronaut_space_education_science_vplus_standard_en_2023102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astronaut_space_education_science_vplus_standard_en_2023102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astronaut_space_education_science_vplus_standard_en_2023102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95588" y="1328738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760" b="1" dirty="0">
                <a:solidFill>
                  <a:srgbClr val="27CB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019175" y="2781300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子标题2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2024-05-11T11:58:07Z</dcterms:created>
  <dcterms:modified xsi:type="dcterms:W3CDTF">2024-05-11T11:58:07Z</dcterms:modified>
</cp:coreProperties>
</file>