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5588" y="13287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019175" y="27813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