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2.svg" ContentType="image/svg+xml"/>
  <Override PartName="/ppt/media/image-1004-2.svg" ContentType="image/svg+xml"/>
  <Override PartName="/ppt/media/image-1005-1.jpg" ContentType="image/jpg"/>
  <Override PartName="/ppt/media/image-1007-1.jpg" ContentType="image/jpg"/>
  <Override PartName="/ppt/notesMasters/notesMaster1.xml" ContentType="application/vnd.openxmlformats-officedocument.presentationml.notesMaster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6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png"/><Relationship Id="rId2" Type="http://schemas.openxmlformats.org/officeDocument/2006/relationships/image" Target="../media/image-1003-2.svg"/><Relationship Id="rId3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png"/><Relationship Id="rId2" Type="http://schemas.openxmlformats.org/officeDocument/2006/relationships/image" Target="../media/image-1004-2.svg"/><Relationship Id="rId3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5-1.jpg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7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astronaut_space_education_science_vplus_standard_en_20231020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astronaut_space_education_science_vplus_standard_en_20231020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astronaut_space_education_science_vplus_standard_en_20231020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95588" y="1328738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5760" b="1" dirty="0">
                <a:solidFill>
                  <a:srgbClr val="27CB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04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1019175" y="2781300"/>
            <a:ext cx="5101590" cy="8905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35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子标题4</a:t>
            </a:r>
            <a:endParaRPr lang="en-US" sz="3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2024-05-11T11:58:07Z</dcterms:created>
  <dcterms:modified xsi:type="dcterms:W3CDTF">2024-05-11T11:58:07Z</dcterms:modified>
</cp:coreProperties>
</file>