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76337" y="17621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27CB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1176337" y="2205037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EB83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2024-05-11T11:58:07Z</dcterms:created>
  <dcterms:modified xsi:type="dcterms:W3CDTF">2024-05-11T11:58:07Z</dcterms:modified>
</cp:coreProperties>
</file>