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9525" y="771525"/>
            <a:ext cx="4844415" cy="2009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4543425" y="3105150"/>
            <a:ext cx="3391853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EB83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5224463" y="4376738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224463" y="4624388"/>
            <a:ext cx="19431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