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image-1002-1.jpg" ContentType="image/jpg"/>
  <Override PartName="/ppt/media/image-1003-2.svg" ContentType="image/svg+xml"/>
  <Override PartName="/ppt/media/image-1004-2.svg" ContentType="image/svg+xml"/>
  <Override PartName="/ppt/media/image-1005-1.jpg" ContentType="image/jpg"/>
  <Override PartName="/ppt/media/image-1007-1.jpg" ContentType="image/jpg"/>
  <Override PartName="/ppt/notesMasters/notesMaster1.xml" ContentType="application/vnd.openxmlformats-officedocument.presentationml.notesMaster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10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3" Type="http://schemas.openxmlformats.org/officeDocument/2006/relationships/slide" Target="slides/slide2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2-1.jpg"/><Relationship Id="rId2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3-1.png"/><Relationship Id="rId2" Type="http://schemas.openxmlformats.org/officeDocument/2006/relationships/image" Target="../media/image-1003-2.svg"/><Relationship Id="rId3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4-1.png"/><Relationship Id="rId2" Type="http://schemas.openxmlformats.org/officeDocument/2006/relationships/image" Target="../media/image-1004-2.svg"/><Relationship Id="rId3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5-1.jpg"/><Relationship Id="rId2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7-1.jpg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white_ink_horse_chinesestyle_vplus_20230714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white_ink_horse_chinesestyle_vplus_20230714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white_ink_horse_chinesestyle_vplus_20230714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295525" y="1257300"/>
            <a:ext cx="1452563" cy="12382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5760" b="1" dirty="0">
                <a:solidFill>
                  <a:srgbClr val="646464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01</a:t>
            </a:r>
            <a:endParaRPr lang="en-US" sz="5760" dirty="0"/>
          </a:p>
        </p:txBody>
      </p:sp>
      <p:sp>
        <p:nvSpPr>
          <p:cNvPr id="3" name="Text 1"/>
          <p:cNvSpPr/>
          <p:nvPr/>
        </p:nvSpPr>
        <p:spPr>
          <a:xfrm>
            <a:off x="519113" y="2566988"/>
            <a:ext cx="5101590" cy="1676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buNone/>
            </a:pPr>
            <a:r>
              <a:rPr lang="en-US" sz="3500" b="1" dirty="0">
                <a:solidFill>
                  <a:srgbClr val="383838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子标题1</a:t>
            </a:r>
            <a:endParaRPr lang="en-US" sz="35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主标题</dc:title>
  <dc:subject>主标题描述</dc:subject>
  <dc:creator>PPTGen</dc:creator>
  <cp:lastModifiedBy>PPTGen</cp:lastModifiedBy>
  <cp:revision>1</cp:revision>
  <dcterms:created xsi:type="dcterms:W3CDTF">2024-05-11T11:50:11Z</dcterms:created>
  <dcterms:modified xsi:type="dcterms:W3CDTF">2024-05-11T11:50:11Z</dcterms:modified>
</cp:coreProperties>
</file>