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white_ink_horse_chinesestyle_vplus_20230714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95525" y="1257300"/>
            <a:ext cx="1452563" cy="1238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519113" y="2566988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2024-05-11T11:50:11Z</dcterms:created>
  <dcterms:modified xsi:type="dcterms:W3CDTF">2024-05-11T11:50:11Z</dcterms:modified>
</cp:coreProperties>
</file>