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2063" y="833438"/>
            <a:ext cx="350615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5072063" y="2166938"/>
            <a:ext cx="252984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100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5072063" y="3790950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072063" y="4114800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2024-04-23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2024-05-11T11:50:11Z</dcterms:created>
  <dcterms:modified xsi:type="dcterms:W3CDTF">2024-05-11T11:50:11Z</dcterms:modified>
</cp:coreProperties>
</file>