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4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4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CE2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EF687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790575" y="2571750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子标题2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2024-04-24T02:24:10Z</dcterms:created>
  <dcterms:modified xsi:type="dcterms:W3CDTF">2024-04-24T02:24:10Z</dcterms:modified>
</cp:coreProperties>
</file>