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0050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400050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EF687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