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obile_shopping_ecommerce_vplus_standard_en_20230906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obile_shopping_ecommerce_vplus_standard_en_20230906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obile_shopping_ecommerce_vplus_standard_en_20230906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CE2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obile_shopping_ecommerce_vplus_standard_en_20230906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9100" y="285750"/>
            <a:ext cx="4139565" cy="2138363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主标题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485775" y="2633663"/>
            <a:ext cx="2644140" cy="3524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8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主标题描述</a:t>
            </a:r>
            <a:endParaRPr lang="en-US" sz="1680" dirty="0"/>
          </a:p>
        </p:txBody>
      </p:sp>
      <p:sp>
        <p:nvSpPr>
          <p:cNvPr id="4" name="Text 2"/>
          <p:cNvSpPr/>
          <p:nvPr/>
        </p:nvSpPr>
        <p:spPr>
          <a:xfrm>
            <a:off x="419100" y="4676775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PPTGen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7000875" y="4676775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2024-04-24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2024-04-24T02:24:10Z</dcterms:created>
  <dcterms:modified xsi:type="dcterms:W3CDTF">2024-04-24T02:24:10Z</dcterms:modified>
</cp:coreProperties>
</file>