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6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90513" y="1152525"/>
            <a:ext cx="2628900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6C7E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90513" y="2538413"/>
            <a:ext cx="451104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6C7E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子标题1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2024-05-11T12:07:59Z</dcterms:created>
  <dcterms:modified xsi:type="dcterms:W3CDTF">2024-05-11T12:07:59Z</dcterms:modified>
</cp:coreProperties>
</file>