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0513" y="1152525"/>
            <a:ext cx="2628900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90513" y="2538413"/>
            <a:ext cx="45110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