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6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omputer_data_report_3d_style_vplus_standard_en_2024011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omputer_data_report_3d_style_vplus_standard_en_2024011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omputer_data_report_3d_style_vplus_standard_en_2024011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omputer_data_report_3d_style_vplus_standard_en_2024011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95350" y="1957388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560" b="1" dirty="0">
                <a:solidFill>
                  <a:srgbClr val="6C7E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895350" y="2400300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2024-05-11T12:07:59Z</dcterms:created>
  <dcterms:modified xsi:type="dcterms:W3CDTF">2024-05-11T12:07:59Z</dcterms:modified>
</cp:coreProperties>
</file>