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76800" y="647700"/>
            <a:ext cx="3815715" cy="22098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4876800" y="3076575"/>
            <a:ext cx="3958590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100" dirty="0">
                <a:solidFill>
                  <a:srgbClr val="565353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4991100" y="3762375"/>
            <a:ext cx="1385888" cy="2333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929438" y="3762375"/>
            <a:ext cx="1385888" cy="2333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2024-04-23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2024-05-11T12:07:59Z</dcterms:created>
  <dcterms:modified xsi:type="dcterms:W3CDTF">2024-05-11T12:07:59Z</dcterms:modified>
</cp:coreProperties>
</file>