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5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_eco_friendly_auto_technology_release_cool_business_vplus_standard_en_20231229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_eco_friendly_auto_technology_release_cool_business_vplus_standard_en_20231229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_eco_friendly_auto_technology_release_cool_business_vplus_standard_en_20231229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_eco_friendly_auto_technology_release_cool_business_vplus_standard_en_20231229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2913" y="1828800"/>
            <a:ext cx="1452563" cy="1047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760" b="1" dirty="0">
                <a:solidFill>
                  <a:srgbClr val="94E3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03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442913" y="2981325"/>
            <a:ext cx="5430203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子标题3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2024-04-23T17:50:32Z</dcterms:created>
  <dcterms:modified xsi:type="dcterms:W3CDTF">2024-04-23T17:50:32Z</dcterms:modified>
</cp:coreProperties>
</file>