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8138" y="2024063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560" b="1" dirty="0">
                <a:solidFill>
                  <a:srgbClr val="94E3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338138" y="24669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2024-04-23T17:50:32Z</dcterms:created>
  <dcterms:modified xsi:type="dcterms:W3CDTF">2024-04-23T17:50:32Z</dcterms:modified>
</cp:coreProperties>
</file>