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8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8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160020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762000" y="2657475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子标题6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2024-04-24T02:28:54Z</dcterms:created>
  <dcterms:modified xsi:type="dcterms:W3CDTF">2024-04-24T02:28:54Z</dcterms:modified>
</cp:coreProperties>
</file>