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3025" y="14335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43025" y="2490788"/>
            <a:ext cx="6544627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