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EE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rown_coffee_film_impressionist_master_style_vplus_standard_en_2023092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8250" y="1776413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EB863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048250" y="2328863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2024-04-24T02:16:14Z</dcterms:created>
  <dcterms:modified xsi:type="dcterms:W3CDTF">2024-04-24T02:16:14Z</dcterms:modified>
</cp:coreProperties>
</file>