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2888" y="776288"/>
            <a:ext cx="4453890" cy="206692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242888" y="2995613"/>
            <a:ext cx="383000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50" dirty="0">
                <a:solidFill>
                  <a:srgbClr val="462C1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42888" y="401002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42888" y="425767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2024-04-24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