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4738" y="2052637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614738" y="31099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