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8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8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game_controller_electronic_product_launch_game_entertainment_vplus_standard_en_2023101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game_controller_electronic_product_launch_game_entertainment_vplus_standard_en_2023101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game_controller_electronic_product_launch_game_entertainment_vplus_standard_en_20231013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14738" y="2052637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F0E70E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614738" y="3109913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子标题6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2024-05-11T11:56:48Z</dcterms:created>
  <dcterms:modified xsi:type="dcterms:W3CDTF">2024-05-11T11:56:48Z</dcterms:modified>
</cp:coreProperties>
</file>