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game_controller_electronic_product_launch_game_entertainment_vplus_standard_en_20231013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game_controller_electronic_product_launch_game_entertainment_vplus_standard_en_20231013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game_controller_electronic_product_launch_game_entertainment_vplus_standard_en_20231013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81475" y="447675"/>
            <a:ext cx="4601528" cy="2295525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r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主标题</a:t>
            </a:r>
            <a:endParaRPr lang="en-US" sz="3500" dirty="0"/>
          </a:p>
        </p:txBody>
      </p:sp>
      <p:sp>
        <p:nvSpPr>
          <p:cNvPr id="3" name="Text 1"/>
          <p:cNvSpPr/>
          <p:nvPr/>
        </p:nvSpPr>
        <p:spPr>
          <a:xfrm>
            <a:off x="4181475" y="2743200"/>
            <a:ext cx="4601528" cy="428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100" dirty="0">
                <a:solidFill>
                  <a:srgbClr val="F0E70E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主标题描述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342900" y="4595813"/>
            <a:ext cx="1943100" cy="247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PPTGen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6748462" y="4595813"/>
            <a:ext cx="1943100" cy="247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2024-04-23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2024-05-11T11:56:48Z</dcterms:created>
  <dcterms:modified xsi:type="dcterms:W3CDTF">2024-05-11T11:56:48Z</dcterms:modified>
</cp:coreProperties>
</file>