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7775" y="2252663"/>
            <a:ext cx="847725" cy="723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3360" dirty="0"/>
          </a:p>
        </p:txBody>
      </p:sp>
      <p:sp>
        <p:nvSpPr>
          <p:cNvPr id="3" name="Text 1"/>
          <p:cNvSpPr/>
          <p:nvPr/>
        </p:nvSpPr>
        <p:spPr>
          <a:xfrm>
            <a:off x="2562225" y="217170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511CA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2024-05-11T14:52:54Z</dcterms:created>
  <dcterms:modified xsi:type="dcterms:W3CDTF">2024-05-11T14:52:54Z</dcterms:modified>
</cp:coreProperties>
</file>