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1119188"/>
            <a:ext cx="4882515" cy="185737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76250" y="3043238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EBB90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585788" y="3605213"/>
            <a:ext cx="1724025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495550" y="3605213"/>
            <a:ext cx="1724025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2024-05-11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