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entertainment_cartoon_illustration_april_fools_day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14525" y="1643062"/>
            <a:ext cx="60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02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433388" y="2538413"/>
            <a:ext cx="468725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5500"/>
                </a:solidFill>
                <a:latin typeface="阿里妈妈方圆体" pitchFamily="34" charset="0"/>
                <a:ea typeface="阿里妈妈方圆体" pitchFamily="34" charset="-122"/>
                <a:cs typeface="阿里妈妈方圆体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2024-05-11T14:34:33Z</dcterms:created>
  <dcterms:modified xsi:type="dcterms:W3CDTF">2024-05-11T14:34:33Z</dcterms:modified>
</cp:coreProperties>
</file>