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6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914525" y="1643062"/>
            <a:ext cx="60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72" b="1" dirty="0">
                <a:solidFill>
                  <a:srgbClr val="FFFFFF"/>
                </a:solidFill>
                <a:latin typeface="阿里妈妈方圆体" pitchFamily="34" charset="0"/>
                <a:ea typeface="阿里妈妈方圆体" pitchFamily="34" charset="-122"/>
                <a:cs typeface="阿里妈妈方圆体" pitchFamily="34" charset="-120"/>
              </a:rPr>
              <a:t>04</a:t>
            </a:r>
            <a:endParaRPr lang="en-US" sz="3072" dirty="0"/>
          </a:p>
        </p:txBody>
      </p:sp>
      <p:sp>
        <p:nvSpPr>
          <p:cNvPr id="3" name="Text 1"/>
          <p:cNvSpPr/>
          <p:nvPr/>
        </p:nvSpPr>
        <p:spPr>
          <a:xfrm>
            <a:off x="433388" y="2538413"/>
            <a:ext cx="4687253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5500"/>
                </a:solidFill>
                <a:latin typeface="阿里妈妈方圆体" pitchFamily="34" charset="0"/>
                <a:ea typeface="阿里妈妈方圆体" pitchFamily="34" charset="-122"/>
                <a:cs typeface="阿里妈妈方圆体" pitchFamily="34" charset="-120"/>
              </a:rPr>
              <a:t>子标题4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2024-05-11T14:34:33Z</dcterms:created>
  <dcterms:modified xsi:type="dcterms:W3CDTF">2024-05-11T14:34:33Z</dcterms:modified>
</cp:coreProperties>
</file>