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14525" y="1643062"/>
            <a:ext cx="60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06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433388" y="2538413"/>
            <a:ext cx="468725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55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2024-05-11T14:34:33Z</dcterms:created>
  <dcterms:modified xsi:type="dcterms:W3CDTF">2024-05-11T14:34:33Z</dcterms:modified>
</cp:coreProperties>
</file>