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0063" y="1890713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560" b="1" dirty="0">
                <a:solidFill>
                  <a:srgbClr val="9A36D2"/>
                </a:solidFill>
                <a:latin typeface="阿里妈妈方圆体" pitchFamily="34" charset="0"/>
                <a:ea typeface="阿里妈妈方圆体" pitchFamily="34" charset="-122"/>
                <a:cs typeface="阿里妈妈方圆体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500063" y="233362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5500"/>
                </a:solidFill>
                <a:latin typeface="阿里妈妈方圆体" pitchFamily="34" charset="0"/>
                <a:ea typeface="阿里妈妈方圆体" pitchFamily="34" charset="-122"/>
                <a:cs typeface="阿里妈妈方圆体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2024-05-11T14:34:33Z</dcterms:created>
  <dcterms:modified xsi:type="dcterms:W3CDTF">2024-05-11T14:34:33Z</dcterms:modified>
</cp:coreProperties>
</file>