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media/image-1002-1.jpg" ContentType="image/jpg"/>
  <Override PartName="/ppt/media/image-1003-1.jpg" ContentType="image/jpg"/>
  <Override PartName="/ppt/media/image-1004-1.jpg" ContentType="image/jpg"/>
  <Override PartName="/ppt/media/image-1005-1.jpg" ContentType="image/jpg"/>
  <Override PartName="/ppt/media/image-1006-1.jpg" ContentType="image/jpg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10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2-1.jpg"/><Relationship Id="rId2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3-1.jpg"/><Relationship Id="rId2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4-1.jpg"/><Relationship Id="rId2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5-1.jpg"/><Relationship Id="rId2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6-1.jpg"/><Relationship Id="rId2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ink_entertainment_cartoon_illustration_april_fools_day_vplus_standard_en_20240315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ink_entertainment_cartoon_illustration_april_fools_day_vplus_standard_en_20240315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ink_entertainment_cartoon_illustration_april_fools_day_vplus_standard_en_20240315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ink_entertainment_cartoon_illustration_april_fools_day_vplus_standard_en_20240315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ink_entertainment_cartoon_illustration_april_fools_day_vplus_standard_en_20240315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09563" y="1995488"/>
            <a:ext cx="3996690" cy="133826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3500" b="1" dirty="0">
                <a:solidFill>
                  <a:srgbClr val="9A36D2"/>
                </a:solidFill>
                <a:latin typeface="阿里妈妈方圆体" pitchFamily="34" charset="0"/>
                <a:ea typeface="阿里妈妈方圆体" pitchFamily="34" charset="-122"/>
                <a:cs typeface="阿里妈妈方圆体" pitchFamily="34" charset="-120"/>
              </a:rPr>
              <a:t>主标题</a:t>
            </a:r>
            <a:endParaRPr lang="en-US" sz="3500" dirty="0"/>
          </a:p>
        </p:txBody>
      </p:sp>
      <p:sp>
        <p:nvSpPr>
          <p:cNvPr id="3" name="Text 1"/>
          <p:cNvSpPr/>
          <p:nvPr/>
        </p:nvSpPr>
        <p:spPr>
          <a:xfrm>
            <a:off x="309563" y="1500188"/>
            <a:ext cx="4601528" cy="42862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100" dirty="0">
                <a:solidFill>
                  <a:srgbClr val="FF5500"/>
                </a:solidFill>
                <a:latin typeface="阿里妈妈方圆体" pitchFamily="34" charset="0"/>
                <a:ea typeface="阿里妈妈方圆体" pitchFamily="34" charset="-122"/>
                <a:cs typeface="阿里妈妈方圆体" pitchFamily="34" charset="-120"/>
              </a:rPr>
              <a:t>主标题描述</a:t>
            </a:r>
            <a:endParaRPr lang="en-US" sz="2100" dirty="0"/>
          </a:p>
        </p:txBody>
      </p:sp>
      <p:sp>
        <p:nvSpPr>
          <p:cNvPr id="4" name="Text 2"/>
          <p:cNvSpPr/>
          <p:nvPr/>
        </p:nvSpPr>
        <p:spPr>
          <a:xfrm>
            <a:off x="414338" y="3448050"/>
            <a:ext cx="1852613" cy="20478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000000"/>
                </a:solidFill>
                <a:latin typeface="阿里妈妈方圆体" pitchFamily="34" charset="0"/>
                <a:ea typeface="阿里妈妈方圆体" pitchFamily="34" charset="-122"/>
                <a:cs typeface="阿里妈妈方圆体" pitchFamily="34" charset="-120"/>
              </a:rPr>
              <a:t>PPTGen</a:t>
            </a:r>
            <a:endParaRPr lang="en-US" sz="1400" dirty="0"/>
          </a:p>
        </p:txBody>
      </p:sp>
      <p:sp>
        <p:nvSpPr>
          <p:cNvPr id="5" name="Text 3"/>
          <p:cNvSpPr/>
          <p:nvPr/>
        </p:nvSpPr>
        <p:spPr>
          <a:xfrm>
            <a:off x="2447925" y="3448050"/>
            <a:ext cx="1852613" cy="20478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000000"/>
                </a:solidFill>
                <a:latin typeface="阿里妈妈方圆体" pitchFamily="34" charset="0"/>
                <a:ea typeface="阿里妈妈方圆体" pitchFamily="34" charset="-122"/>
                <a:cs typeface="阿里妈妈方圆体" pitchFamily="34" charset="-120"/>
              </a:rPr>
              <a:t>2024-05-11</a:t>
            </a:r>
            <a:endParaRPr lang="en-US" sz="1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主标题</dc:title>
  <dc:subject>主标题描述</dc:subject>
  <dc:creator>PPTGen</dc:creator>
  <cp:lastModifiedBy>PPTGen</cp:lastModifiedBy>
  <cp:revision>1</cp:revision>
  <dcterms:created xsi:type="dcterms:W3CDTF">2024-05-11T14:34:33Z</dcterms:created>
  <dcterms:modified xsi:type="dcterms:W3CDTF">2024-05-11T14:34:33Z</dcterms:modified>
</cp:coreProperties>
</file>