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1362" y="14716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281362" y="2528888"/>
            <a:ext cx="49301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