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81362" y="14716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281362" y="2528888"/>
            <a:ext cx="49301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2024-05-11T14:36:39Z</dcterms:created>
  <dcterms:modified xsi:type="dcterms:W3CDTF">2024-05-11T14:36:39Z</dcterms:modified>
</cp:coreProperties>
</file>