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5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fashion_smiley_cartoon_illustration_art_vplus_standard_en_2024020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81500" y="1619250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381500" y="206216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2024-05-11T14:36:39Z</dcterms:created>
  <dcterms:modified xsi:type="dcterms:W3CDTF">2024-05-11T14:36:39Z</dcterms:modified>
</cp:coreProperties>
</file>