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57663" y="1895475"/>
            <a:ext cx="3934778" cy="1252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302D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95350" y="1895475"/>
            <a:ext cx="1348740" cy="24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500438" y="408622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500438" y="433387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2024-05-11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