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1.jpg" ContentType="image/jpg"/>
  <Override PartName="/ppt/media/image-1004-1.jpg" ContentType="image/jpg"/>
  <Override PartName="/ppt/media/image-1005-1.jpg" ContentType="image/jpg"/>
  <Override PartName="/ppt/media/image-1006-1.jpg" ContentType="image/jpg"/>
  <Override PartName="/ppt/notesMasters/notesMaster1.xml" ContentType="application/vnd.openxmlformats-officedocument.presentationml.notesMaster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3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jpg"/><Relationship Id="rId2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jpg"/><Relationship Id="rId2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6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simple_lines_business_presentation_vplus_standard_en_20240223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simple_lines_business_presentation_vplus_standard_en_20240223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simple_lines_business_presentation_vplus_standard_en_20240223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simple_lines_business_presentation_vplus_standard_en_20240223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simple_lines_business_presentation_vplus_standard_en_20240223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043238" y="1600200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5760" b="1" dirty="0">
                <a:solidFill>
                  <a:srgbClr val="586AE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01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3043238" y="2657475"/>
            <a:ext cx="5101590" cy="8905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3500" b="1" dirty="0">
                <a:solidFill>
                  <a:srgbClr val="816AED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子标题1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2024-04-23T17:41:59Z</dcterms:created>
  <dcterms:modified xsi:type="dcterms:W3CDTF">2024-04-23T17:41:59Z</dcterms:modified>
</cp:coreProperties>
</file>