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4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4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43238" y="160020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586AE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043238" y="2657475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816AED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子标题2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2024-04-23T17:41:59Z</dcterms:created>
  <dcterms:modified xsi:type="dcterms:W3CDTF">2024-04-23T17:41:59Z</dcterms:modified>
</cp:coreProperties>
</file>