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3238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586A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043238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816AE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2024-04-23T17:41:59Z</dcterms:created>
  <dcterms:modified xsi:type="dcterms:W3CDTF">2024-04-23T17:41:59Z</dcterms:modified>
</cp:coreProperties>
</file>