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52788" y="571500"/>
            <a:ext cx="5839778" cy="200025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586AE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主标题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3252788" y="2571750"/>
            <a:ext cx="4601528" cy="428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100" dirty="0">
                <a:solidFill>
                  <a:srgbClr val="25252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主标题描述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3395663" y="3371850"/>
            <a:ext cx="1943100" cy="247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PPTGen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5853113" y="3371850"/>
            <a:ext cx="1943100" cy="247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2024-04-24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2024-04-23T17:41:59Z</dcterms:created>
  <dcterms:modified xsi:type="dcterms:W3CDTF">2024-04-23T17:41:59Z</dcterms:modified>
</cp:coreProperties>
</file>