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9038" y="3662362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7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343400" y="2438400"/>
            <a:ext cx="47396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