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5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39038" y="3662362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5760" b="1" dirty="0">
                <a:solidFill>
                  <a:srgbClr val="29549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4343400" y="2438400"/>
            <a:ext cx="473964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子标题3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2024-04-24T02:34:22Z</dcterms:created>
  <dcterms:modified xsi:type="dcterms:W3CDTF">2024-04-24T02:34:22Z</dcterms:modified>
</cp:coreProperties>
</file>