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05363" y="1890713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4805363" y="233362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