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6713" y="904875"/>
            <a:ext cx="4815840" cy="1938337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366713" y="2890838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447675" y="3557588"/>
            <a:ext cx="1381125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2152650" y="3543300"/>
            <a:ext cx="1381125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2024-04-24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