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-1002-1.jpg" ContentType="image/jpg"/>
  <Override PartName="/ppt/media/image-1003-2.svg" ContentType="image/svg+xml"/>
  <Override PartName="/ppt/media/image-1004-2.svg" ContentType="image/svg+xml"/>
  <Override PartName="/ppt/media/image-1005-1.jpg" ContentType="image/jpg"/>
  <Override PartName="/ppt/media/image-1007-1.jpg" ContentType="image/jpg"/>
  <Override PartName="/ppt/notesMasters/notesMaster1.xml" ContentType="application/vnd.openxmlformats-officedocument.presentationml.notesMaster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jpg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image" Target="../media/image-1003-2.svg"/><Relationship Id="rId3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image" Target="../media/image-1004-2.svg"/><Relationship Id="rId3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5-1.jpg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7-1.jp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Cover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Session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green_diet_exercise_health_vplus_20230603/End-bg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10113" y="1614488"/>
            <a:ext cx="339566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2560" b="1" dirty="0">
                <a:solidFill>
                  <a:srgbClr val="000000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THE END</a:t>
            </a:r>
            <a:endParaRPr lang="en-US" sz="2560" dirty="0"/>
          </a:p>
        </p:txBody>
      </p:sp>
      <p:sp>
        <p:nvSpPr>
          <p:cNvPr id="3" name="Text 1"/>
          <p:cNvSpPr/>
          <p:nvPr/>
        </p:nvSpPr>
        <p:spPr>
          <a:xfrm>
            <a:off x="4710113" y="2057400"/>
            <a:ext cx="3395663" cy="10334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008E4B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THANKS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主标题</dc:title>
  <dc:subject>主标题描述</dc:subject>
  <dc:creator>PPTGen</dc:creator>
  <cp:lastModifiedBy>PPTGen</cp:lastModifiedBy>
  <cp:revision>1</cp:revision>
  <dcterms:created xsi:type="dcterms:W3CDTF">2024-05-11T11:36:35Z</dcterms:created>
  <dcterms:modified xsi:type="dcterms:W3CDTF">2024-05-11T11:36:35Z</dcterms:modified>
</cp:coreProperties>
</file>